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77" r:id="rId3"/>
    <p:sldId id="285" r:id="rId4"/>
    <p:sldId id="275" r:id="rId5"/>
    <p:sldId id="310" r:id="rId6"/>
    <p:sldId id="303" r:id="rId7"/>
    <p:sldId id="283" r:id="rId8"/>
    <p:sldId id="305" r:id="rId9"/>
    <p:sldId id="286" r:id="rId10"/>
    <p:sldId id="304" r:id="rId11"/>
    <p:sldId id="291" r:id="rId12"/>
    <p:sldId id="287" r:id="rId13"/>
    <p:sldId id="292" r:id="rId14"/>
    <p:sldId id="308" r:id="rId15"/>
    <p:sldId id="306" r:id="rId16"/>
    <p:sldId id="290" r:id="rId17"/>
    <p:sldId id="311" r:id="rId18"/>
    <p:sldId id="302" r:id="rId19"/>
    <p:sldId id="300" r:id="rId20"/>
    <p:sldId id="295" r:id="rId21"/>
    <p:sldId id="297" r:id="rId22"/>
    <p:sldId id="307" r:id="rId23"/>
  </p:sldIdLst>
  <p:sldSz cx="12188825" cy="6858000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>
      <p:cViewPr varScale="1">
        <p:scale>
          <a:sx n="49" d="100"/>
          <a:sy n="49" d="100"/>
        </p:scale>
        <p:origin x="542" y="5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7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pt-BR"/>
              <a:pPr/>
              <a:t>16/12/2018</a:t>
            </a:fld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pt-BR"/>
              <a:pPr/>
              <a:t>16/12/2018</a:t>
            </a:fld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698750" y="509588"/>
            <a:ext cx="45307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Clique para editar o texto mestre</a:t>
            </a:r>
          </a:p>
          <a:p>
            <a:pPr lvl="1"/>
            <a:r>
              <a:t>Segundo nível</a:t>
            </a:r>
          </a:p>
          <a:p>
            <a:pPr lvl="2"/>
            <a:r>
              <a:t>Terceiro nível</a:t>
            </a:r>
          </a:p>
          <a:p>
            <a:pPr lvl="3"/>
            <a:r>
              <a:t>Quarto nível</a:t>
            </a:r>
          </a:p>
          <a:p>
            <a:pPr lvl="4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 6"/>
          <p:cNvSpPr>
            <a:spLocks noEditPoints="1"/>
          </p:cNvSpPr>
          <p:nvPr/>
        </p:nvSpPr>
        <p:spPr bwMode="auto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 dirty="0">
              <a:solidFill>
                <a:schemeClr val="l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pt-BR" noProof="0" smtClean="0"/>
              <a:pPr/>
              <a:t>16/12/2018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53598" y="2162060"/>
            <a:ext cx="7881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3">
                    <a:lumMod val="50000"/>
                  </a:schemeClr>
                </a:solidFill>
                <a:latin typeface="Arial Hebrew"/>
                <a:cs typeface="Arial Hebrew"/>
              </a:rPr>
              <a:t>  </a:t>
            </a:r>
            <a:r>
              <a:rPr lang="pt-BR" sz="6600" dirty="0">
                <a:latin typeface="Arial Hebrew"/>
                <a:cs typeface="Arial Hebrew"/>
              </a:rPr>
              <a:t>Geração</a:t>
            </a:r>
            <a:r>
              <a:rPr lang="pt-BR" sz="4800" dirty="0">
                <a:latin typeface="Arial Hebrew"/>
                <a:cs typeface="Arial Hebrew"/>
              </a:rPr>
              <a:t> </a:t>
            </a:r>
            <a:r>
              <a:rPr lang="pt-BR" sz="4800" i="1" dirty="0">
                <a:latin typeface="Arial Hebrew"/>
                <a:cs typeface="Arial Hebrew"/>
              </a:rPr>
              <a:t>Z </a:t>
            </a:r>
            <a:r>
              <a:rPr lang="pt-BR" sz="4000" i="1" dirty="0">
                <a:latin typeface="Arial Hebrew"/>
                <a:cs typeface="Arial Hebrew"/>
              </a:rPr>
              <a:t>[Centennials]</a:t>
            </a:r>
            <a:r>
              <a:rPr lang="pt-BR" sz="4800" i="1" dirty="0">
                <a:latin typeface="Arial Hebrew"/>
                <a:cs typeface="Arial Hebrew"/>
              </a:rPr>
              <a:t>  </a:t>
            </a:r>
            <a:r>
              <a:rPr lang="pt-BR" sz="4800" dirty="0">
                <a:latin typeface="Arial Hebrew"/>
                <a:cs typeface="Arial Hebrew"/>
              </a:rPr>
              <a:t>                      </a:t>
            </a:r>
          </a:p>
          <a:p>
            <a:pPr algn="ctr"/>
            <a:r>
              <a:rPr lang="pt-BR" sz="4800" dirty="0">
                <a:latin typeface="Arial Hebrew"/>
                <a:cs typeface="Arial Hebrew"/>
              </a:rPr>
              <a:t>   1998 - 2009</a:t>
            </a:r>
          </a:p>
          <a:p>
            <a:pPr algn="r"/>
            <a:endParaRPr lang="pt-BR" dirty="0">
              <a:latin typeface="Arial Hebrew"/>
              <a:cs typeface="Arial Hebrew"/>
            </a:endParaRPr>
          </a:p>
        </p:txBody>
      </p:sp>
    </p:spTree>
    <p:extLst>
      <p:ext uri="{BB962C8B-B14F-4D97-AF65-F5344CB8AC3E}">
        <p14:creationId xmlns:p14="http://schemas.microsoft.com/office/powerpoint/2010/main" val="16797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93812" y="0"/>
            <a:ext cx="4392488" cy="3960439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310436" y="116632"/>
            <a:ext cx="5184576" cy="29523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548" y="3732462"/>
            <a:ext cx="4320480" cy="272494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" y="4237112"/>
            <a:ext cx="2160239" cy="192819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4132" y="4134779"/>
            <a:ext cx="3284285" cy="213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5860" y="-99392"/>
            <a:ext cx="9753600" cy="99392"/>
          </a:xfrm>
        </p:spPr>
        <p:txBody>
          <a:bodyPr>
            <a:normAutofit fontScale="90000"/>
          </a:bodyPr>
          <a:lstStyle/>
          <a:p>
            <a:endParaRPr lang="es-419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2484" y="548680"/>
            <a:ext cx="4708525" cy="3068388"/>
          </a:xfrm>
          <a:prstGeom prst="rect">
            <a:avLst/>
          </a:prstGeom>
        </p:spPr>
      </p:pic>
      <p:pic>
        <p:nvPicPr>
          <p:cNvPr id="5122" name="Picture 2" descr="Bombeiros e paramédicos auxiliam feridos após os atentados terroristas ao World Trade Center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513366"/>
            <a:ext cx="4708525" cy="313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437" y="4077072"/>
            <a:ext cx="280913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776" t="9836" r="-9287" b="24589"/>
          <a:stretch/>
        </p:blipFill>
        <p:spPr>
          <a:xfrm>
            <a:off x="189756" y="239913"/>
            <a:ext cx="3634358" cy="292689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12" y="718125"/>
            <a:ext cx="3096344" cy="244827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012" y="3657590"/>
            <a:ext cx="6681795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8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260648"/>
            <a:ext cx="5828281" cy="327993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60" y="212686"/>
            <a:ext cx="4968552" cy="33278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36" y="3571422"/>
            <a:ext cx="4669941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00" y="180668"/>
            <a:ext cx="3888432" cy="316835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60" y="108660"/>
            <a:ext cx="3096344" cy="316835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700" y="108660"/>
            <a:ext cx="3024336" cy="309634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928" y="3725004"/>
            <a:ext cx="2520280" cy="30243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108" y="3501008"/>
            <a:ext cx="3534192" cy="32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212" y="476672"/>
            <a:ext cx="3226941" cy="244827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14" y="0"/>
            <a:ext cx="3412306" cy="29249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195" y="3856180"/>
            <a:ext cx="2645855" cy="24533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198" y="4037324"/>
            <a:ext cx="2859272" cy="209110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714" y="3140968"/>
            <a:ext cx="3772346" cy="388382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" y="9148"/>
            <a:ext cx="3889585" cy="17984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4928" y="2197373"/>
            <a:ext cx="3985666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44" y="764704"/>
            <a:ext cx="647985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116632"/>
            <a:ext cx="4724809" cy="46089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4" y="2421119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40" y="2132855"/>
            <a:ext cx="4032448" cy="216522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64" y="1"/>
            <a:ext cx="3960440" cy="21328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36" y="188640"/>
            <a:ext cx="2736304" cy="21336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6" y="4298082"/>
            <a:ext cx="3168352" cy="22272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743" y="4298082"/>
            <a:ext cx="3084111" cy="20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92" y="9874"/>
            <a:ext cx="2808312" cy="35283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54" y="-38954"/>
            <a:ext cx="3024336" cy="25746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575" y="1"/>
            <a:ext cx="3181019" cy="26192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298" y="2501476"/>
            <a:ext cx="3766518" cy="239114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299" y="44625"/>
            <a:ext cx="2954769" cy="248315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092" y="2501476"/>
            <a:ext cx="4464496" cy="25243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206" y="4984635"/>
            <a:ext cx="3969722" cy="233495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0966" y="3506226"/>
            <a:ext cx="2664183" cy="359518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2928" y="5054592"/>
            <a:ext cx="2230826" cy="191000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2928" y="2527783"/>
            <a:ext cx="2383743" cy="252680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0299" y="4892623"/>
            <a:ext cx="3311265" cy="22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img3.ibxk.com.br/2012/11/materias/56974154222173851.jpg?w=7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1" y="188640"/>
            <a:ext cx="4608511" cy="328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62" y="3140968"/>
            <a:ext cx="6048672" cy="332561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756" y="669666"/>
            <a:ext cx="1500091" cy="8507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376" y="836712"/>
            <a:ext cx="3024336" cy="20882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21" y="3483557"/>
            <a:ext cx="4608511" cy="26641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/>
          <a:srcRect l="456014" t="-195430" r="-456014" b="195430"/>
          <a:stretch/>
        </p:blipFill>
        <p:spPr>
          <a:xfrm>
            <a:off x="9262764" y="2276872"/>
            <a:ext cx="780356" cy="4694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623" y="2204864"/>
            <a:ext cx="780356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332656"/>
            <a:ext cx="1800225" cy="25431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543" y="268814"/>
            <a:ext cx="2660760" cy="25431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0" y="3645024"/>
            <a:ext cx="1945153" cy="29337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636" y="3628697"/>
            <a:ext cx="2016224" cy="29337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645" y="3628697"/>
            <a:ext cx="1872208" cy="290104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638" y="3645024"/>
            <a:ext cx="1671439" cy="290104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716" y="303967"/>
            <a:ext cx="1996368" cy="2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8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2924944"/>
            <a:ext cx="6319310" cy="37159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2" y="16024"/>
            <a:ext cx="5279593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3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 </a:t>
            </a:r>
            <a:endParaRPr lang="es-419" dirty="0"/>
          </a:p>
        </p:txBody>
      </p:sp>
      <p:pic>
        <p:nvPicPr>
          <p:cNvPr id="1026" name="Picture 2" descr="Resultado de imagem para geração Z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880" y="0"/>
            <a:ext cx="3694356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geração 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80" y="5274221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mg.ibxk.com.br/2012/11/materias/56974154222173910.jpg?w=7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0" y="2420888"/>
            <a:ext cx="3800475" cy="27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66" y="2642277"/>
            <a:ext cx="719390" cy="7071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355" y="720797"/>
            <a:ext cx="701101" cy="20728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991" y="1686302"/>
            <a:ext cx="932769" cy="24995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6315" y="3914648"/>
            <a:ext cx="1036410" cy="15851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8066" y="4759629"/>
            <a:ext cx="902286" cy="335309"/>
          </a:xfrm>
          <a:prstGeom prst="rect">
            <a:avLst/>
          </a:prstGeom>
        </p:spPr>
      </p:pic>
      <p:pic>
        <p:nvPicPr>
          <p:cNvPr id="13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7030516" y="22746"/>
            <a:ext cx="4708525" cy="265135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0516" y="2691903"/>
            <a:ext cx="5236918" cy="27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9" y="645935"/>
            <a:ext cx="10668925" cy="55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94" y="2924944"/>
            <a:ext cx="5073700" cy="35718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67" y="50344"/>
            <a:ext cx="4956423" cy="280259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832" y="19452"/>
            <a:ext cx="3540993" cy="39304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24944"/>
            <a:ext cx="3574132" cy="28155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684" y="4009146"/>
            <a:ext cx="3540993" cy="22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3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0" descr="Resultado de imagem para lula eleito 200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3" name="AutoShape 22" descr="Resultado de imagem para lula eleito 200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4" name="AutoShape 24" descr="Resultado de imagem para lula eleito 2002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5" name="AutoShape 26" descr="Resultado de imagem para lula eleito 2002"/>
          <p:cNvSpPr>
            <a:spLocks noChangeAspect="1" noChangeArrowheads="1"/>
          </p:cNvSpPr>
          <p:nvPr/>
        </p:nvSpPr>
        <p:spPr bwMode="auto">
          <a:xfrm flipV="1">
            <a:off x="612774" y="617538"/>
            <a:ext cx="5481637" cy="548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8" descr="Resultado de imagem para lula eleito 2002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7" name="AutoShape 30" descr="Resultado de imagem para lula eleito 2002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32" descr="Resultado de imagem para lula eleito 2002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AutoShape 34" descr="Resultado de imagem para lula eleito 2002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AutoShape 36" descr="Resultado de imagem para lula eleito 2002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1" name="AutoShape 38" descr="Resultado de imagem para lula eleito 2002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3958142" cy="312690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012" y="23951"/>
            <a:ext cx="4395597" cy="311089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479" y="114520"/>
            <a:ext cx="3426249" cy="30203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366" y="4221088"/>
            <a:ext cx="1359709" cy="15841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24" y="4149079"/>
            <a:ext cx="1512168" cy="14401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2764" y="4005064"/>
            <a:ext cx="1944216" cy="16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1484784"/>
            <a:ext cx="576064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omento em que o Boeing 767-222 do voo 175 da United Airlines se aproxima da torre sul do World Trade Center, durante o ataque terrorista de 11 de setembro de 2001, em Nova York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5400675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oo 175 da United Airlines colide com a Torre Sul do World Trade Center, na Ilha de Manhattan, em Nova York, com 51 passageiros, nove tripulantes e os cinco sequestradores a bordo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68" y="274638"/>
            <a:ext cx="4948237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3" y="3659188"/>
            <a:ext cx="5730737" cy="3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620688"/>
            <a:ext cx="9046741" cy="50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tinental_World_16x9_TP102804890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F82C9C4-2692-4B1B-A31E-74DCE209C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Série de mapas do mundo, apresentação do mundo (widescreen)</Template>
  <TotalTime>0</TotalTime>
  <Words>11</Words>
  <Application>Microsoft Office PowerPoint</Application>
  <PresentationFormat>Personalizar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Arial Hebrew</vt:lpstr>
      <vt:lpstr>Century Gothic</vt:lpstr>
      <vt:lpstr>Continental_World_16x9_TP102804890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2018-03-07T03:36:48Z</dcterms:created>
  <dcterms:modified xsi:type="dcterms:W3CDTF">2018-12-16T15:27:21Z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TC028048919991</vt:lpwstr>
  </property>
</Properties>
</file>